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</p:sldIdLst>
  <p:sldSz cx="10693400" cy="7561263"/>
  <p:notesSz cx="67310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3689-00B3-4BD4-8E87-64A1A6C1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BC0D1E-0B12-43FA-8BF3-C7189F46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5EA9-6289-4E97-BB61-6A7DA5BD2D6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7F7108-1737-47CB-AF28-790D8139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E5981A-1AE8-4346-84E5-9454C9EE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9543-88B8-4ACF-94C3-CB18D4813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0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8AD3F-B3B2-48F8-A4A1-791B6463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D4552E-BE7B-4372-98D6-33689B440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A7766-7D8B-4149-952D-A32C16F23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5EA9-6289-4E97-BB61-6A7DA5BD2D6F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9B109-388E-48A5-831A-CF5435EB6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E4332-F2C3-4DF6-B1EF-D1BEE2ACF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9543-88B8-4ACF-94C3-CB18D4813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1343AF-F805-40E6-92B4-C32D9801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9CA416-E3F6-48BF-9F80-33B2138BC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5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BEBE90-B3F9-426E-B868-2FFA94E8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DFDA6-061D-4D32-881F-BAD73D6C2C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2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FC73E35-CCD2-434F-BBDA-85F96233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A7A87A-A56B-41C9-B9AE-74290484C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48A8A1-2AE5-4246-9EB7-FFE9194A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AE123C-D775-4B50-976E-ECD7857F4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3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49C8D34-B4ED-46D3-9235-6AB87AC2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85C3DC-6AD1-4169-8C20-6B820E9EAB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8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27A7BC-6A05-44C5-B18B-0D43B816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06417F-5B20-4985-8897-0BFD987C0A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3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E2BF25-CFF7-4B4F-90DE-07ECF604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6D5E1-6961-4C61-97D9-DF31D45D2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8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6330E3-60E6-40D4-BDD4-C8C50BD9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716F8B-5E86-4BDD-BB52-7D970812F9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1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845D36-9B6E-4E65-AFDF-A831D754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449E59-F17F-494F-8AEA-67EE4FF31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4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C2EB1C-BE2B-4DBE-9444-2FE53228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2CC2C-820A-4B1B-A396-AB217E1A7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3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C32635-CA8C-4B65-BD07-CCCCE6EF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1B9CBB-577D-483A-BE29-AE6DF9D276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3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BB4EB6-AB71-4372-A615-1968D975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222023-A911-4950-B3F0-A8D44C1A09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8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5329D7-12C4-4AE2-A253-09E6201D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72BE10-B88E-4AEE-A4AC-6FEA1C53F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4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AD8F85-4D4B-4CBB-8D15-159ADE4E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0015EA-4A99-4EEF-911A-B84F9921A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96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F03D2F6-8DB1-4D89-A651-097D8B90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FFF4F0-608C-4D93-BDB4-CACD5C6CFF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9A497F-B178-4B25-961F-E5FE8517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5BEA8F-DE02-40AD-A2F8-577161889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0015288-2EBB-491D-AEE9-391BBF86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D62CEE-85FC-4F82-AC74-01B70E0EDB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1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C2D239-CD92-4F98-860B-1EF021FF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EB15A-B49C-45F0-A650-08771B336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41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1CC6AF-3C7F-48BE-A781-9157A7AB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ABFD1C-0F8E-4973-931D-8CE7C5441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63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251FA2-B4C8-4644-A321-A3487CB1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A8885-837D-4FC7-9C5E-D2EE1F08D3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2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92E9E2-F4C8-438F-9107-22E7550E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21D2D-456C-4237-9193-31338C22B5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4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F6B915C-08C5-4F38-9624-08CC2CA4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EB0D75-F971-4984-A667-8CCD7EDDC0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2C3841-6742-4C99-ACC5-224CD208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A4E64-22E9-4012-AD87-FB14FD6BC2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46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B6B280-3E84-4061-B1E9-A1210C12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49F3D8-C347-4BE6-8A47-CF5E3A52C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73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335438C-8DC6-4E6C-8C0D-C39CFDCC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63721B-E841-431F-AC7C-A76BEAC083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73DC876-26EB-4B84-BBCE-EA23EA35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3ED504-C8D1-45C3-8C20-ACD43999A4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3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B3C50A-CC40-46FF-B163-8D57400A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E00730-DA65-4150-96C8-9C92D56D9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9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C4E6DC-68A7-44D5-B5A1-BAA65414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D83D8E-0440-4908-BA41-01268903C7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4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CC12DE0-DA19-454C-AFDF-E88BA495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A8168E-2A2B-4043-9F94-1396D9395C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2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427136-45AA-4552-8E6B-BC295D8B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72A730-EA4D-481F-9B95-E461E203E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0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AB5996-424E-4682-A503-981C28B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122115-F0DF-42BC-9C1D-1286969F4F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76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Произвольный</PresentationFormat>
  <Paragraphs>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</dc:creator>
  <cp:lastModifiedBy>EV</cp:lastModifiedBy>
  <cp:revision>4</cp:revision>
  <dcterms:created xsi:type="dcterms:W3CDTF">2022-01-10T08:54:44Z</dcterms:created>
  <dcterms:modified xsi:type="dcterms:W3CDTF">2022-01-11T10:45:05Z</dcterms:modified>
</cp:coreProperties>
</file>